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546097" y="-4764"/>
            <a:ext cx="5014918" cy="6862763"/>
            <a:chOff x="546097" y="-4764"/>
            <a:chExt cx="5014918" cy="6862763"/>
          </a:xfrm>
        </p:grpSpPr>
        <p:sp>
          <p:nvSpPr>
            <p:cNvPr id="3" name="Freeform 6"/>
            <p:cNvSpPr/>
            <p:nvPr/>
          </p:nvSpPr>
          <p:spPr>
            <a:xfrm>
              <a:off x="984251" y="-4764"/>
              <a:ext cx="1063620" cy="27828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0"/>
                <a:gd name="f4" fmla="val 1753"/>
                <a:gd name="f5" fmla="val 1696"/>
                <a:gd name="f6" fmla="val 225"/>
                <a:gd name="f7" fmla="val 430"/>
                <a:gd name="f8" fmla="*/ f0 1 670"/>
                <a:gd name="f9" fmla="*/ f1 1 175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670"/>
                <a:gd name="f16" fmla="*/ f13 1 1753"/>
                <a:gd name="f17" fmla="*/ 0 1 f15"/>
                <a:gd name="f18" fmla="*/ f11 1 f15"/>
                <a:gd name="f19" fmla="*/ 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70" h="1753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BC1C1C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" name="Freeform 7"/>
            <p:cNvSpPr/>
            <p:nvPr/>
          </p:nvSpPr>
          <p:spPr>
            <a:xfrm>
              <a:off x="546097" y="-4764"/>
              <a:ext cx="1035045" cy="2673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2"/>
                <a:gd name="f4" fmla="val 1684"/>
                <a:gd name="f5" fmla="val 225"/>
                <a:gd name="f6" fmla="val 411"/>
                <a:gd name="f7" fmla="val 1627"/>
                <a:gd name="f8" fmla="val 219"/>
                <a:gd name="f9" fmla="val 1681"/>
                <a:gd name="f10" fmla="*/ f0 1 652"/>
                <a:gd name="f11" fmla="*/ f1 1 168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52"/>
                <a:gd name="f18" fmla="*/ f15 1 1684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52" h="1684">
                  <a:moveTo>
                    <a:pt x="f5" y="f4"/>
                  </a:moveTo>
                  <a:lnTo>
                    <a:pt x="f3" y="f2"/>
                  </a:lnTo>
                  <a:lnTo>
                    <a:pt x="f6" y="f2"/>
                  </a:lnTo>
                  <a:lnTo>
                    <a:pt x="f2" y="f7"/>
                  </a:lnTo>
                  <a:lnTo>
                    <a:pt x="f8" y="f9"/>
                  </a:lnTo>
                  <a:lnTo>
                    <a:pt x="f5" y="f4"/>
                  </a:lnTo>
                  <a:close/>
                </a:path>
              </a:pathLst>
            </a:custGeom>
            <a:solidFill>
              <a:srgbClr val="59595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" name="Freeform 9"/>
            <p:cNvSpPr/>
            <p:nvPr/>
          </p:nvSpPr>
          <p:spPr>
            <a:xfrm>
              <a:off x="546097" y="2582859"/>
              <a:ext cx="2693986" cy="4275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7"/>
                <a:gd name="f4" fmla="val 2693"/>
                <a:gd name="f5" fmla="val 1622"/>
                <a:gd name="f6" fmla="*/ f0 1 1697"/>
                <a:gd name="f7" fmla="*/ f1 1 269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697"/>
                <a:gd name="f14" fmla="*/ f11 1 2693"/>
                <a:gd name="f15" fmla="*/ 0 1 f13"/>
                <a:gd name="f16" fmla="*/ f9 1 f13"/>
                <a:gd name="f17" fmla="*/ 0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97" h="2693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Freeform 10"/>
            <p:cNvSpPr/>
            <p:nvPr/>
          </p:nvSpPr>
          <p:spPr>
            <a:xfrm>
              <a:off x="989015" y="2692395"/>
              <a:ext cx="3332165" cy="4165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9"/>
                <a:gd name="f4" fmla="val 2624"/>
                <a:gd name="f5" fmla="val 2021"/>
                <a:gd name="f6" fmla="*/ f0 1 2099"/>
                <a:gd name="f7" fmla="*/ f1 1 262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99"/>
                <a:gd name="f14" fmla="*/ f11 1 2624"/>
                <a:gd name="f15" fmla="*/ 0 1 f13"/>
                <a:gd name="f16" fmla="*/ f9 1 f13"/>
                <a:gd name="f17" fmla="*/ 0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99" h="2624">
                  <a:moveTo>
                    <a:pt x="f3" y="f4"/>
                  </a:moveTo>
                  <a:lnTo>
                    <a:pt x="f2" y="f2"/>
                  </a:lnTo>
                  <a:lnTo>
                    <a:pt x="f5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5E0E0E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Freeform 11"/>
            <p:cNvSpPr/>
            <p:nvPr/>
          </p:nvSpPr>
          <p:spPr>
            <a:xfrm>
              <a:off x="984251" y="2687641"/>
              <a:ext cx="4576764" cy="4170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"/>
                <a:gd name="f4" fmla="val 2627"/>
                <a:gd name="f5" fmla="val 3"/>
                <a:gd name="f6" fmla="val 2102"/>
                <a:gd name="f7" fmla="val 225"/>
                <a:gd name="f8" fmla="val 57"/>
                <a:gd name="f9" fmla="*/ f0 1 2883"/>
                <a:gd name="f10" fmla="*/ f1 1 262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83"/>
                <a:gd name="f17" fmla="*/ f14 1 2627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83" h="2627">
                  <a:moveTo>
                    <a:pt x="f2" y="f2"/>
                  </a:moveTo>
                  <a:lnTo>
                    <a:pt x="f5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8D1515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Freeform 12"/>
            <p:cNvSpPr/>
            <p:nvPr/>
          </p:nvSpPr>
          <p:spPr>
            <a:xfrm>
              <a:off x="546097" y="2578095"/>
              <a:ext cx="3584576" cy="4279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8"/>
                <a:gd name="f4" fmla="val 2696"/>
                <a:gd name="f5" fmla="val 264"/>
                <a:gd name="f6" fmla="val 111"/>
                <a:gd name="f7" fmla="val 228"/>
                <a:gd name="f8" fmla="val 60"/>
                <a:gd name="f9" fmla="val 225"/>
                <a:gd name="f10" fmla="val 57"/>
                <a:gd name="f11" fmla="val 3"/>
                <a:gd name="f12" fmla="val 1697"/>
                <a:gd name="f13" fmla="*/ f0 1 2258"/>
                <a:gd name="f14" fmla="*/ f1 1 269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258"/>
                <a:gd name="f21" fmla="*/ f18 1 2696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58" h="269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2" y="f2"/>
                  </a:lnTo>
                  <a:lnTo>
                    <a:pt x="f2" y="f11"/>
                  </a:lnTo>
                  <a:lnTo>
                    <a:pt x="f12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ctrTitle"/>
          </p:nvPr>
        </p:nvSpPr>
        <p:spPr>
          <a:xfrm>
            <a:off x="2928402" y="1380067"/>
            <a:ext cx="8574621" cy="2616198"/>
          </a:xfrm>
        </p:spPr>
        <p:txBody>
          <a:bodyPr anchor="b" anchorCtr="0"/>
          <a:lstStyle>
            <a:lvl1pPr algn="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 txBox="1">
            <a:spLocks noGrp="1"/>
          </p:cNvSpPr>
          <p:nvPr>
            <p:ph type="subTitle" idx="1"/>
          </p:nvPr>
        </p:nvSpPr>
        <p:spPr>
          <a:xfrm>
            <a:off x="4515380" y="3996266"/>
            <a:ext cx="6987643" cy="1388534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1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2DE04-3352-4225-8DC7-B8B6D5EE72B8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332415" y="5883277"/>
            <a:ext cx="432404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9F4EC0-F763-4851-99ED-268C67DC91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424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2386007" y="932111"/>
            <a:ext cx="8225942" cy="3164976"/>
          </a:xfrm>
          <a:ln w="38103">
            <a:solidFill>
              <a:srgbClr val="CDD0D1"/>
            </a:solidFill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84308" y="5299606"/>
            <a:ext cx="10018715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6968E7-8722-43F3-863C-C18BBF4D44F6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ABE3C9-827F-47FE-8232-4C2F94FB9D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4D2671-977C-4646-9F2A-06D26B286285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9E7570-CC0D-4CDA-92C7-0395FA9B94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6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10893420" y="2819396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Corbel"/>
              </a:rPr>
              <a:t>”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5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436811" y="3429000"/>
            <a:ext cx="8532815" cy="38100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496694-57E4-41C9-8B57-682E41AC48DC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636E3E-EA4D-48AE-BDC4-65BB8CF4E1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777383"/>
            <a:ext cx="10018705" cy="860395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221551-98EC-45AB-8827-85D7C00BF520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9B02C8-9715-4CBB-94ED-17908F83DC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10893420" y="2819396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Corbel"/>
              </a:rPr>
              <a:t>”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208211" y="685800"/>
            <a:ext cx="8990015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84308" y="3886200"/>
            <a:ext cx="10018705" cy="888997"/>
          </a:xfrm>
        </p:spPr>
        <p:txBody>
          <a:bodyPr anchor="b"/>
          <a:lstStyle>
            <a:lvl1pPr marL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775197"/>
            <a:ext cx="10018705" cy="1015998"/>
          </a:xfrm>
        </p:spPr>
        <p:txBody>
          <a:bodyPr anchor="t"/>
          <a:lstStyle>
            <a:lvl1pPr marL="0" indent="0" algn="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70514E-5F75-45B2-9E93-C178E44F3453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BC41CA-C046-4FEA-9094-DF6FF4A91B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84308" y="3505196"/>
            <a:ext cx="10018715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484308" y="4343400"/>
            <a:ext cx="10018715" cy="1447796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640358-B606-4D4E-B739-68FD01C74598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440F9C-0C0F-4740-A19A-41BF4E5330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9A8615-B120-4324-B14E-CB3AC04059A6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2843B-D0BC-4DC5-9AFA-235305F184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484308" y="685800"/>
            <a:ext cx="8019745" cy="5105396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96ED0-C277-44E8-8703-0EA2C03F36DE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AC27CE-8714-404C-91C1-2B6C5F3EDD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15EAC5-6870-4142-B5E5-F686BA625F26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951860" y="5867128"/>
            <a:ext cx="5511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FEC8A8D-9EEE-47E2-ABB1-9200FAC791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28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2572280" y="4777383"/>
            <a:ext cx="8930743" cy="860395"/>
          </a:xfrm>
        </p:spPr>
        <p:txBody>
          <a:bodyPr anchor="t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F7A70-E532-4823-8C69-5EAA761F2F2C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297CA3-8D42-44A6-B597-415A0A37A2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5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1484308" y="2667003"/>
            <a:ext cx="4895057" cy="3124203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6607966" y="2667003"/>
            <a:ext cx="4895057" cy="3124203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D0EA-3888-4651-9220-6BBE3C5D2570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24DE7-7114-4FED-9252-11F5A1062F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1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772180" y="2658535"/>
            <a:ext cx="4607186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8D151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1484308" y="3335338"/>
            <a:ext cx="4895057" cy="2455858"/>
          </a:xfrm>
        </p:spPr>
        <p:txBody>
          <a:bodyPr anchor="t"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6880485" y="2667003"/>
            <a:ext cx="4622538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8D151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6607966" y="3335338"/>
            <a:ext cx="4895057" cy="2455858"/>
          </a:xfrm>
        </p:spPr>
        <p:txBody>
          <a:bodyPr anchor="t"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94039-3AC9-44A0-95BB-7A454AA10A70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7F07B8-EEF7-4CD6-B08F-D461F951C6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AD020D-D815-4ABE-AB97-F6C97DE28944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17E939-5C05-4565-8905-0A4FFE9344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5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64E33D-A142-44B4-BDAE-17275983E7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5262033" y="685800"/>
            <a:ext cx="6240990" cy="5105396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defRPr sz="1600"/>
            </a:lvl3pPr>
            <a:lvl4pPr>
              <a:spcBef>
                <a:spcPts val="300"/>
              </a:spcBef>
              <a:defRPr sz="14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1484308" y="2971800"/>
            <a:ext cx="3549124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C0A8C0-17FB-4586-AAB4-11694F2C99C9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C6FA45-AD41-422C-BB09-A7007A905F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2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594686" y="914400"/>
            <a:ext cx="3280976" cy="4572000"/>
          </a:xfrm>
          <a:ln w="38103">
            <a:solidFill>
              <a:srgbClr val="CDD0D1"/>
            </a:solidFill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1482727" y="3124203"/>
            <a:ext cx="5426159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56916E-64C9-42D6-B6A6-D904229EC1DF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0E1B5-87A2-4B31-A3BE-A060EED9B4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0811" y="0"/>
            <a:ext cx="2436812" cy="6858000"/>
            <a:chOff x="150811" y="0"/>
            <a:chExt cx="2436812" cy="6858000"/>
          </a:xfrm>
        </p:grpSpPr>
        <p:sp>
          <p:nvSpPr>
            <p:cNvPr id="3" name="Freeform 6"/>
            <p:cNvSpPr/>
            <p:nvPr/>
          </p:nvSpPr>
          <p:spPr>
            <a:xfrm>
              <a:off x="457200" y="0"/>
              <a:ext cx="1122361" cy="53292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7"/>
                <a:gd name="f4" fmla="val 3357"/>
                <a:gd name="f5" fmla="val 3330"/>
                <a:gd name="f6" fmla="val 156"/>
                <a:gd name="f7" fmla="val 547"/>
                <a:gd name="f8" fmla="*/ f0 1 707"/>
                <a:gd name="f9" fmla="*/ f1 1 335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07"/>
                <a:gd name="f16" fmla="*/ f13 1 3357"/>
                <a:gd name="f17" fmla="*/ 0 1 f15"/>
                <a:gd name="f18" fmla="*/ f11 1 f15"/>
                <a:gd name="f19" fmla="*/ 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07" h="3357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BC1C1C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" name="Freeform 7"/>
            <p:cNvSpPr/>
            <p:nvPr/>
          </p:nvSpPr>
          <p:spPr>
            <a:xfrm>
              <a:off x="150811" y="0"/>
              <a:ext cx="1117597" cy="527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4"/>
                <a:gd name="f4" fmla="val 3324"/>
                <a:gd name="f5" fmla="val 545"/>
                <a:gd name="f6" fmla="val 3300"/>
                <a:gd name="f7" fmla="val 157"/>
                <a:gd name="f8" fmla="*/ f0 1 704"/>
                <a:gd name="f9" fmla="*/ f1 1 332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04"/>
                <a:gd name="f16" fmla="*/ f13 1 3324"/>
                <a:gd name="f17" fmla="*/ 0 1 f15"/>
                <a:gd name="f18" fmla="*/ f11 1 f15"/>
                <a:gd name="f19" fmla="*/ 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04" h="3324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" name="Freeform 8"/>
            <p:cNvSpPr/>
            <p:nvPr/>
          </p:nvSpPr>
          <p:spPr>
            <a:xfrm>
              <a:off x="150811" y="5238753"/>
              <a:ext cx="1228725" cy="161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4"/>
                <a:gd name="f4" fmla="val 1020"/>
                <a:gd name="f5" fmla="val 740"/>
                <a:gd name="f6" fmla="*/ f0 1 774"/>
                <a:gd name="f7" fmla="*/ f1 1 102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774"/>
                <a:gd name="f14" fmla="*/ f11 1 1020"/>
                <a:gd name="f15" fmla="*/ 0 1 f13"/>
                <a:gd name="f16" fmla="*/ f9 1 f13"/>
                <a:gd name="f17" fmla="*/ 0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774" h="1020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Freeform 9"/>
            <p:cNvSpPr/>
            <p:nvPr/>
          </p:nvSpPr>
          <p:spPr>
            <a:xfrm>
              <a:off x="457200" y="5291139"/>
              <a:ext cx="1495428" cy="1566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"/>
                <a:gd name="f4" fmla="val 987"/>
                <a:gd name="f5" fmla="val 909"/>
                <a:gd name="f6" fmla="*/ f0 1 942"/>
                <a:gd name="f7" fmla="*/ f1 1 98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942"/>
                <a:gd name="f14" fmla="*/ f11 1 987"/>
                <a:gd name="f15" fmla="*/ 0 1 f13"/>
                <a:gd name="f16" fmla="*/ f9 1 f13"/>
                <a:gd name="f17" fmla="*/ 0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42" h="987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E0E0E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Freeform 10"/>
            <p:cNvSpPr/>
            <p:nvPr/>
          </p:nvSpPr>
          <p:spPr>
            <a:xfrm>
              <a:off x="457200" y="5286375"/>
              <a:ext cx="2130423" cy="1571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2"/>
                <a:gd name="f4" fmla="val 990"/>
                <a:gd name="f5" fmla="val 3"/>
                <a:gd name="f6" fmla="val 942"/>
                <a:gd name="f7" fmla="val 156"/>
                <a:gd name="f8" fmla="val 27"/>
                <a:gd name="f9" fmla="*/ f0 1 1342"/>
                <a:gd name="f10" fmla="*/ f1 1 99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42"/>
                <a:gd name="f17" fmla="*/ f14 1 99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42" h="990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8D1515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Freeform 11"/>
            <p:cNvSpPr/>
            <p:nvPr/>
          </p:nvSpPr>
          <p:spPr>
            <a:xfrm>
              <a:off x="150811" y="5238753"/>
              <a:ext cx="1695453" cy="161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8"/>
                <a:gd name="f4" fmla="val 1020"/>
                <a:gd name="f5" fmla="val 184"/>
                <a:gd name="f6" fmla="val 60"/>
                <a:gd name="f7" fmla="val 154"/>
                <a:gd name="f8" fmla="val 27"/>
                <a:gd name="f9" fmla="val 157"/>
                <a:gd name="f10" fmla="val 24"/>
                <a:gd name="f11" fmla="val 774"/>
                <a:gd name="f12" fmla="*/ f0 1 1068"/>
                <a:gd name="f13" fmla="*/ f1 1 102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068"/>
                <a:gd name="f20" fmla="*/ f17 1 1020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68" h="1020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9" y="f10"/>
                  </a:lnTo>
                  <a:lnTo>
                    <a:pt x="f7" y="f10"/>
                  </a:lnTo>
                  <a:lnTo>
                    <a:pt x="f2" y="f2"/>
                  </a:lnTo>
                  <a:lnTo>
                    <a:pt x="f2" y="f2"/>
                  </a:lnTo>
                  <a:lnTo>
                    <a:pt x="f11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9" name="Title Placeholder 1"/>
          <p:cNvSpPr txBox="1">
            <a:spLocks noGrp="1"/>
          </p:cNvSpPr>
          <p:nvPr>
            <p:ph type="title"/>
          </p:nvPr>
        </p:nvSpPr>
        <p:spPr>
          <a:xfrm>
            <a:off x="1484308" y="685800"/>
            <a:ext cx="10018715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 txBox="1">
            <a:spLocks noGrp="1"/>
          </p:cNvSpPr>
          <p:nvPr>
            <p:ph type="body" idx="1"/>
          </p:nvPr>
        </p:nvSpPr>
        <p:spPr>
          <a:xfrm>
            <a:off x="1484308" y="2667003"/>
            <a:ext cx="10018715" cy="3124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732654" y="5883277"/>
            <a:ext cx="11430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2BF46320-B2B9-43EF-B996-FFC3EB08DFB6}" type="datetime1">
              <a:rPr lang="en-US"/>
              <a:pPr lvl="0"/>
              <a:t>3/1/2021</a:t>
            </a:fld>
            <a:endParaRPr lang="en-US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72280" y="5883277"/>
            <a:ext cx="708417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951860" y="5883277"/>
            <a:ext cx="5511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95B1C153-DBC5-4617-800B-4AC66C11BC1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000000"/>
          </a:solidFill>
          <a:uFillTx/>
          <a:latin typeface="Corbel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D1515"/>
        </a:buClr>
        <a:buSzPct val="145000"/>
        <a:buFont typeface="Arial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D1515"/>
        </a:buClr>
        <a:buSzPct val="145000"/>
        <a:buFont typeface="Arial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orbel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D1515"/>
        </a:buClr>
        <a:buSzPct val="145000"/>
        <a:buFont typeface="Arial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orbel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D1515"/>
        </a:buClr>
        <a:buSzPct val="145000"/>
        <a:buFont typeface="Arial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Corbel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D1515"/>
        </a:buClr>
        <a:buSzPct val="145000"/>
        <a:buFont typeface="Arial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2095631" y="646819"/>
            <a:ext cx="4978304" cy="1307857"/>
          </a:xfrm>
        </p:spPr>
        <p:txBody>
          <a:bodyPr anchorCtr="1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-RU" sz="4800" b="1">
                <a:solidFill>
                  <a:srgbClr val="FF0000"/>
                </a:solidFill>
                <a:latin typeface="Times New Roman"/>
                <a:cs typeface="Calibri Light"/>
              </a:rPr>
              <a:t>Группа</a:t>
            </a:r>
            <a:br>
              <a:rPr lang="ru-RU" sz="4800" b="1">
                <a:solidFill>
                  <a:srgbClr val="FF0000"/>
                </a:solidFill>
                <a:latin typeface="Times New Roman"/>
                <a:cs typeface="Calibri Light"/>
              </a:rPr>
            </a:br>
            <a:r>
              <a:rPr lang="ru-RU" sz="4800" b="1">
                <a:solidFill>
                  <a:srgbClr val="FF0000"/>
                </a:solidFill>
                <a:latin typeface="Times New Roman"/>
                <a:cs typeface="Calibri Light"/>
              </a:rPr>
              <a:t> "КНОПОЧКИ"</a:t>
            </a:r>
            <a:endParaRPr lang="ru-RU" sz="48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777764" y="2371624"/>
            <a:ext cx="4454325" cy="2763792"/>
          </a:xfrm>
        </p:spPr>
        <p:txBody>
          <a:bodyPr anchorCtr="1">
            <a:noAutofit/>
          </a:bodyPr>
          <a:lstStyle/>
          <a:p>
            <a:pPr lvl="0" algn="ctr">
              <a:lnSpc>
                <a:spcPct val="90000"/>
              </a:lnSpc>
              <a:spcBef>
                <a:spcPts val="700"/>
              </a:spcBef>
            </a:pPr>
            <a:r>
              <a:rPr lang="ru-RU" sz="2800" b="1">
                <a:solidFill>
                  <a:srgbClr val="00B0F0"/>
                </a:solidFill>
                <a:latin typeface="Times New Roman"/>
                <a:cs typeface="Calibri"/>
              </a:rPr>
              <a:t>Группа наша хороша!</a:t>
            </a:r>
            <a:endParaRPr lang="ru-RU" sz="2800" b="1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lvl="0" algn="ctr">
              <a:lnSpc>
                <a:spcPct val="90000"/>
              </a:lnSpc>
              <a:spcBef>
                <a:spcPts val="700"/>
              </a:spcBef>
            </a:pPr>
            <a:r>
              <a:rPr lang="ru-RU" sz="2800" b="1">
                <a:solidFill>
                  <a:srgbClr val="00B0F0"/>
                </a:solidFill>
                <a:latin typeface="Times New Roman"/>
                <a:cs typeface="Calibri"/>
              </a:rPr>
              <a:t>И нарядна и светла,</a:t>
            </a:r>
          </a:p>
          <a:p>
            <a:pPr lvl="0" algn="ctr">
              <a:lnSpc>
                <a:spcPct val="90000"/>
              </a:lnSpc>
              <a:spcBef>
                <a:spcPts val="700"/>
              </a:spcBef>
            </a:pPr>
            <a:r>
              <a:rPr lang="ru-RU" sz="2800" b="1">
                <a:solidFill>
                  <a:srgbClr val="00B0F0"/>
                </a:solidFill>
                <a:latin typeface="Times New Roman"/>
                <a:cs typeface="Calibri"/>
              </a:rPr>
              <a:t>Группа наша лучше всех, деток любят больше всех!</a:t>
            </a:r>
          </a:p>
        </p:txBody>
      </p:sp>
      <p:sp>
        <p:nvSpPr>
          <p:cNvPr id="4" name="Rounded Rectangle 4"/>
          <p:cNvSpPr>
            <a:spLocks noMove="1" noResize="1"/>
          </p:cNvSpPr>
          <p:nvPr/>
        </p:nvSpPr>
        <p:spPr>
          <a:xfrm>
            <a:off x="7552944" y="648931"/>
            <a:ext cx="3982083" cy="5231968"/>
          </a:xfrm>
          <a:custGeom>
            <a:avLst>
              <a:gd name="f0" fmla="val 104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8103" cap="rnd">
            <a:solidFill>
              <a:srgbClr val="CDD0D1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rbel"/>
            </a:endParaRPr>
          </a:p>
        </p:txBody>
      </p:sp>
      <p:pic>
        <p:nvPicPr>
          <p:cNvPr id="5" name="Рисунок 4" descr="Изображение выглядит как текст, эмаль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l="16775" r="16439" b="2"/>
          <a:stretch>
            <a:fillRect/>
          </a:stretch>
        </p:blipFill>
        <p:spPr>
          <a:xfrm>
            <a:off x="7744401" y="824861"/>
            <a:ext cx="3599983" cy="4920523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245074" y="1289761"/>
            <a:ext cx="3651098" cy="4270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ru-RU" sz="5600">
                <a:solidFill>
                  <a:srgbClr val="FFFFFF"/>
                </a:solidFill>
              </a:rPr>
              <a:t>Н: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67454" y="87078"/>
            <a:ext cx="4886626" cy="1639756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None/>
            </a:pPr>
            <a:r>
              <a:rPr lang="ru-RU" sz="4000" b="1">
                <a:solidFill>
                  <a:srgbClr val="BC1C1C"/>
                </a:solidFill>
                <a:latin typeface="Times New Roman"/>
                <a:cs typeface="Times New Roman"/>
              </a:rPr>
              <a:t>Наша прихожая</a:t>
            </a:r>
            <a:endParaRPr lang="ru-RU" sz="4000">
              <a:solidFill>
                <a:srgbClr val="BC1C1C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текст, внутренний, другой, нескольк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48" y="1823587"/>
            <a:ext cx="7128296" cy="4015953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Рисунок 5" descr="Изображение выглядит как стена, внутренний, желтый, дверь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40" y="5751"/>
            <a:ext cx="3869228" cy="6846496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570573" y="240103"/>
            <a:ext cx="10018715" cy="1105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ru-RU" b="1">
                <a:solidFill>
                  <a:srgbClr val="C00000"/>
                </a:solidFill>
                <a:latin typeface="Times New Roman"/>
                <a:cs typeface="Times New Roman"/>
              </a:rPr>
              <a:t>Наша спальня</a:t>
            </a:r>
          </a:p>
        </p:txBody>
      </p:sp>
      <p:pic>
        <p:nvPicPr>
          <p:cNvPr id="3" name="Рисунок 4" descr="Изображение выглядит как внутренний, стена, комната, розовый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244" y="1229264"/>
            <a:ext cx="7242349" cy="5482084"/>
          </a:xfrm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622" y="4753673"/>
            <a:ext cx="3433315" cy="2259665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4762"/>
            <a:ext cx="3045125" cy="2178576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Изображение выглядит как игрушка, внутренний, челове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" y="283"/>
            <a:ext cx="4439722" cy="3162443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784692" y="254477"/>
            <a:ext cx="3951469" cy="846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ru-RU" sz="4400" b="1">
                <a:solidFill>
                  <a:srgbClr val="C00000"/>
                </a:solidFill>
                <a:latin typeface="Times New Roman"/>
                <a:cs typeface="Times New Roman"/>
              </a:rPr>
              <a:t>Игровая</a:t>
            </a:r>
          </a:p>
        </p:txBody>
      </p:sp>
      <p:pic>
        <p:nvPicPr>
          <p:cNvPr id="4" name="Рисунок 4" descr="Изображение выглядит как внутренний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7021" y="7187"/>
            <a:ext cx="5022470" cy="6847932"/>
          </a:xfrm>
        </p:spPr>
      </p:pic>
      <p:pic>
        <p:nvPicPr>
          <p:cNvPr id="5" name="Рисунок 5" descr="Изображение выглядит как внутренний, цветной, спальня, другой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1" y="2815629"/>
            <a:ext cx="7185803" cy="4044711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Изображение выглядит как внутренний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8450" y="-7187"/>
            <a:ext cx="3901031" cy="6847932"/>
          </a:xfrm>
        </p:spPr>
      </p:pic>
      <p:pic>
        <p:nvPicPr>
          <p:cNvPr id="3" name="Рисунок 5" descr="Изображение выглядит как внутренний, цветной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" y="-51755"/>
            <a:ext cx="3883612" cy="6904003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19" y="1860858"/>
            <a:ext cx="4224070" cy="4847188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Изображение выглядит как игрушк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48" y="-44567"/>
            <a:ext cx="5201728" cy="3510948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Рисунок 4" descr="Изображение выглядит как текст, внутренний, украшен, несколько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2" y="3457748"/>
            <a:ext cx="6157981" cy="3397370"/>
          </a:xfrm>
        </p:spPr>
      </p:pic>
      <p:pic>
        <p:nvPicPr>
          <p:cNvPr id="4" name="Рисунок 5" descr="Изображение выглядит как покрашенный, цветной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471" y="-2331"/>
            <a:ext cx="6251277" cy="3512749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Рисунок 6" descr="Изображение выглядит как игрушка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58" y="3535390"/>
            <a:ext cx="5201728" cy="330967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Parallax</vt:lpstr>
      <vt:lpstr>Группа  "КНОПОЧКИ"</vt:lpstr>
      <vt:lpstr>Н:</vt:lpstr>
      <vt:lpstr>Наша спальня</vt:lpstr>
      <vt:lpstr>Игровая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tatyana</cp:lastModifiedBy>
  <cp:revision>122</cp:revision>
  <dcterms:created xsi:type="dcterms:W3CDTF">2021-02-27T09:21:11Z</dcterms:created>
  <dcterms:modified xsi:type="dcterms:W3CDTF">2021-03-01T19:01:21Z</dcterms:modified>
</cp:coreProperties>
</file>