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37D6-D412-4D06-B357-C4A82B0C499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CA95-0DF7-40AF-8B1F-4A497DF9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2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37D6-D412-4D06-B357-C4A82B0C499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CA95-0DF7-40AF-8B1F-4A497DF9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07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37D6-D412-4D06-B357-C4A82B0C499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CA95-0DF7-40AF-8B1F-4A497DF9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9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37D6-D412-4D06-B357-C4A82B0C499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CA95-0DF7-40AF-8B1F-4A497DF9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9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37D6-D412-4D06-B357-C4A82B0C499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CA95-0DF7-40AF-8B1F-4A497DF9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6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37D6-D412-4D06-B357-C4A82B0C499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CA95-0DF7-40AF-8B1F-4A497DF9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0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37D6-D412-4D06-B357-C4A82B0C499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CA95-0DF7-40AF-8B1F-4A497DF9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9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37D6-D412-4D06-B357-C4A82B0C499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CA95-0DF7-40AF-8B1F-4A497DF9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37D6-D412-4D06-B357-C4A82B0C499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CA95-0DF7-40AF-8B1F-4A497DF9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1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37D6-D412-4D06-B357-C4A82B0C499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CA95-0DF7-40AF-8B1F-4A497DF9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37D6-D412-4D06-B357-C4A82B0C499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DCA95-0DF7-40AF-8B1F-4A497DF9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9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E37D6-D412-4D06-B357-C4A82B0C4998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DCA95-0DF7-40AF-8B1F-4A497DF9C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0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КОСТЮМЫ КРЫМА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409947"/>
            <a:ext cx="7662284" cy="5280660"/>
          </a:xfrm>
        </p:spPr>
      </p:pic>
      <p:sp>
        <p:nvSpPr>
          <p:cNvPr id="5" name="Прямоугольник 4"/>
          <p:cNvSpPr/>
          <p:nvPr/>
        </p:nvSpPr>
        <p:spPr>
          <a:xfrm>
            <a:off x="8923020" y="4443905"/>
            <a:ext cx="6096000" cy="1984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Подготовила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воспитатель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Квалификационная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атегория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СЗД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Шабанова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Эмине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Халиловна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4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60" y="303593"/>
            <a:ext cx="11727180" cy="563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проекта: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краткосрочный (16.03.20-26.03.20)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проекта: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творческий, групповой,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познавательно-речевой, социально-коммуникативный, художественно-эстетический.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средней группы «Радуга», воспитатель, родители.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7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проекта: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современных условиях глобализации, миграции населения, демографические проблемы становятся особенно актуальными и острыми. Духовное возрождение общества, его нравственные ценности влияют на уровень развития всех сфер жизни. Общество заинтересовано в прочной многонациональной семье. Крым - пример того, как на протяжении веков мирно и дружно жили разные этнические группы. Сегодня культура народов Крыма неизвестна большинству людей страны. Это притом, что у многих наших современников дедушки и бабушки были носителями этой культуры.  Главный шаг к изучению культуры народов Крыма — это приобщение детей к истории Крыма. Важно, чтобы дошкольники знали свои корни и понимали важность толерантного отношения к разным религиозным и культурным традициям народов, населяющих Крым. Ведь костюм представляет собой одно из самых устойчивых явлений традиционной культуры, а потому служит необходимым атрибутом при изучении этнической истории народа, его обрядов и обычаев. Как вид декоративно-прикладного искусства костюм дает представление о многих традиционных ремеслах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ts val="147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47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/>
              <a:t>Цель проекта:</a:t>
            </a:r>
            <a:endParaRPr lang="ru-RU" dirty="0"/>
          </a:p>
          <a:p>
            <a:r>
              <a:rPr lang="ru-RU" dirty="0"/>
              <a:t> Формирование устойчивого интереса к традициям своего народа и других народов Крыма через танец и создание народного костюма - сценического образа, сценической культуры, культуры коммуникации.</a:t>
            </a:r>
          </a:p>
          <a:p>
            <a:pPr algn="just">
              <a:lnSpc>
                <a:spcPts val="147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6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 проект появилась идея сшить костюмы на детей и провести развлечение. Закупили, собрали всё необходимое и с помощью родителей стали их шить, привлекая к этому детей. Это ведёт к овладению новых способ творчества: от исполнения народных танцев до создания своего сценического образа. Народный танец и народный костюм – это составляющие одного целого.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0" y="1690689"/>
            <a:ext cx="3193910" cy="21269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1417320"/>
            <a:ext cx="3933050" cy="5097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0" y="3966210"/>
            <a:ext cx="448818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06039" cy="3474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40" y="0"/>
            <a:ext cx="4343400" cy="3474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3703320"/>
            <a:ext cx="4305300" cy="3154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40" y="0"/>
            <a:ext cx="4556760" cy="3474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03320"/>
            <a:ext cx="3707966" cy="2903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6" y="3703320"/>
            <a:ext cx="3675814" cy="29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46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0"/>
            <a:ext cx="7112317" cy="61785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 проекта наше развлечение «В гости в цыганский табор»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1" y="594360"/>
            <a:ext cx="3931918" cy="24231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09" y="617855"/>
            <a:ext cx="4594861" cy="2811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40" y="0"/>
            <a:ext cx="2849880" cy="38633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1880"/>
            <a:ext cx="3931918" cy="2697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07" y="3863340"/>
            <a:ext cx="4594861" cy="28117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7" y="4297679"/>
            <a:ext cx="3388043" cy="2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240</Words>
  <Application>Microsoft Office PowerPoint</Application>
  <PresentationFormat>Широкоэкранный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НАЦИОНАЛЬНЫЕ КОСТЮМЫ КРЫМА</vt:lpstr>
      <vt:lpstr>Презентация PowerPoint</vt:lpstr>
      <vt:lpstr>Готовя проект появилась идея сшить костюмы на детей и провести развлечение. Закупили, собрали всё необходимое и с помощью родителей стали их шить, привлекая к этому детей. Это ведёт к овладению новых способ творчества: от исполнения народных танцев до создания своего сценического образа. Народный танец и народный костюм – это составляющие одного целого.</vt:lpstr>
      <vt:lpstr>Презентация PowerPoint</vt:lpstr>
      <vt:lpstr>Итог проекта наше развлечение «В гости в цыганский табор»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Шабанова</dc:creator>
  <cp:lastModifiedBy>Шабанова</cp:lastModifiedBy>
  <cp:revision>11</cp:revision>
  <dcterms:created xsi:type="dcterms:W3CDTF">2020-03-29T14:35:47Z</dcterms:created>
  <dcterms:modified xsi:type="dcterms:W3CDTF">2020-04-12T10:52:55Z</dcterms:modified>
</cp:coreProperties>
</file>