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3"/>
  </p:notesMasterIdLst>
  <p:sldIdLst>
    <p:sldId id="256" r:id="rId2"/>
    <p:sldId id="27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80" r:id="rId17"/>
    <p:sldId id="277" r:id="rId18"/>
    <p:sldId id="276" r:id="rId19"/>
    <p:sldId id="285" r:id="rId20"/>
    <p:sldId id="273" r:id="rId21"/>
    <p:sldId id="28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4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0826" autoAdjust="0"/>
  </p:normalViewPr>
  <p:slideViewPr>
    <p:cSldViewPr snapToGrid="0">
      <p:cViewPr varScale="1">
        <p:scale>
          <a:sx n="83" d="100"/>
          <a:sy n="83" d="100"/>
        </p:scale>
        <p:origin x="-138" y="-78"/>
      </p:cViewPr>
      <p:guideLst>
        <p:guide orient="horz" pos="2137"/>
        <p:guide pos="44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884B-6D4B-424A-999E-23D20C20AA0B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E410C-42CA-4F49-949A-82B01C8D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24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E410C-42CA-4F49-949A-82B01C8DBFD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16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806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32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50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0786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00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7823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53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90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29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28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93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1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02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73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7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58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86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AC04003-6578-4D7B-A9C1-097271FCC7B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C8B91D-E610-49F4-B856-8115F4612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097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304" y="-159306"/>
            <a:ext cx="115702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cs typeface="Aharoni" panose="02010803020104030203" pitchFamily="2" charset="-79"/>
              </a:rPr>
              <a:t/>
            </a:r>
            <a:br>
              <a:rPr lang="ru-RU" sz="2400" dirty="0" smtClean="0">
                <a:solidFill>
                  <a:schemeClr val="bg1"/>
                </a:solidFill>
                <a:cs typeface="Aharoni" panose="02010803020104030203" pitchFamily="2" charset="-79"/>
              </a:rPr>
            </a:br>
            <a:endParaRPr lang="ru-RU" sz="2400" b="1" dirty="0"/>
          </a:p>
          <a:p>
            <a:pPr algn="ctr"/>
            <a:r>
              <a:rPr lang="ru-RU" sz="2400" b="1" dirty="0"/>
              <a:t>МУНИЦИПАЛЬНОЕ БЮДЖЕТНОЕ ДОШКОЛЬНОЕ ОБРАЗОВАТЕЛЬНОЕ</a:t>
            </a:r>
          </a:p>
          <a:p>
            <a:pPr algn="ctr"/>
            <a:r>
              <a:rPr lang="ru-RU" sz="2400" b="1" dirty="0"/>
              <a:t> </a:t>
            </a:r>
            <a:r>
              <a:rPr lang="ru-RU" sz="2400" b="1" dirty="0" smtClean="0"/>
              <a:t>УЧРЕЖДЕНИЕ «</a:t>
            </a:r>
            <a:r>
              <a:rPr lang="ru-RU" sz="2400" b="1" dirty="0"/>
              <a:t>ДЕТСКИЙ САД №5 «АНТОШКА» П.ОКТЯБРЬСКОЕ</a:t>
            </a:r>
          </a:p>
          <a:p>
            <a:pPr algn="ctr"/>
            <a:r>
              <a:rPr lang="ru-RU" sz="2400" b="1" dirty="0"/>
              <a:t> КРАСНОГВАРДЕЙСКОГО РАЙОНА  РЕСПУБЛИКИ КРЫМ </a:t>
            </a:r>
          </a:p>
          <a:p>
            <a:pPr algn="ctr"/>
            <a:r>
              <a:rPr lang="ru-RU" sz="2400" b="1" dirty="0"/>
              <a:t>(МБДОУ «ДЕТСКИЙ САД №5 «АНТОШКА»)</a:t>
            </a:r>
          </a:p>
          <a:p>
            <a:pPr algn="ctr"/>
            <a:r>
              <a:rPr lang="en-US" sz="2400" b="1" dirty="0">
                <a:cs typeface="Aharoni" panose="02010803020104030203" pitchFamily="2" charset="-79"/>
              </a:rPr>
              <a:t>(</a:t>
            </a:r>
            <a:r>
              <a:rPr lang="ru-RU" sz="2400" b="1" dirty="0">
                <a:cs typeface="Aharoni" panose="02010803020104030203" pitchFamily="2" charset="-79"/>
              </a:rPr>
              <a:t>П. ОКТЯБРЬСКОЕ</a:t>
            </a:r>
            <a:r>
              <a:rPr lang="en-US" sz="2400" b="1" dirty="0">
                <a:cs typeface="Aharoni" panose="02010803020104030203" pitchFamily="2" charset="-79"/>
              </a:rPr>
              <a:t>)</a:t>
            </a:r>
            <a:r>
              <a:rPr lang="ru-RU" sz="2400" b="1" dirty="0">
                <a:cs typeface="Aharoni" panose="02010803020104030203" pitchFamily="2" charset="-79"/>
              </a:rPr>
              <a:t/>
            </a:r>
            <a:br>
              <a:rPr lang="ru-RU" sz="2400" b="1" dirty="0">
                <a:cs typeface="Aharoni" panose="02010803020104030203" pitchFamily="2" charset="-79"/>
              </a:rPr>
            </a:br>
            <a:endParaRPr lang="ru-RU" sz="2400" b="1" dirty="0" smtClean="0">
              <a:cs typeface="Aharoni" panose="02010803020104030203" pitchFamily="2" charset="-79"/>
            </a:endParaRPr>
          </a:p>
          <a:p>
            <a:pPr algn="ctr"/>
            <a:endParaRPr lang="ru-RU" sz="2400" b="1" dirty="0" smtClean="0">
              <a:cs typeface="Aharoni" panose="02010803020104030203" pitchFamily="2" charset="-79"/>
            </a:endParaRPr>
          </a:p>
          <a:p>
            <a:pPr algn="ctr"/>
            <a:endParaRPr lang="ru-RU" sz="2400" b="1" dirty="0">
              <a:cs typeface="Aharoni" panose="02010803020104030203" pitchFamily="2" charset="-79"/>
            </a:endParaRPr>
          </a:p>
          <a:p>
            <a:pPr algn="ctr"/>
            <a:r>
              <a:rPr lang="ru-RU" sz="2400" b="1" dirty="0" smtClean="0">
                <a:cs typeface="Aharoni" panose="02010803020104030203" pitchFamily="2" charset="-79"/>
              </a:rPr>
              <a:t>Предметно – развивающая среда </a:t>
            </a:r>
          </a:p>
          <a:p>
            <a:pPr algn="ctr"/>
            <a:r>
              <a:rPr lang="ru-RU" sz="2400" b="1" dirty="0" smtClean="0">
                <a:cs typeface="Aharoni" panose="02010803020104030203" pitchFamily="2" charset="-79"/>
              </a:rPr>
              <a:t>в подготовительной  к школе группе №14</a:t>
            </a:r>
          </a:p>
          <a:p>
            <a:pPr algn="ctr"/>
            <a:r>
              <a:rPr lang="ru-RU" sz="2400" b="1" dirty="0" smtClean="0">
                <a:cs typeface="Aharoni" panose="02010803020104030203" pitchFamily="2" charset="-79"/>
              </a:rPr>
              <a:t>«</a:t>
            </a:r>
            <a:r>
              <a:rPr lang="ru-RU" sz="2400" b="1" dirty="0" err="1" smtClean="0">
                <a:cs typeface="Aharoni" panose="02010803020104030203" pitchFamily="2" charset="-79"/>
              </a:rPr>
              <a:t>Дельфинчик</a:t>
            </a:r>
            <a:r>
              <a:rPr lang="ru-RU" sz="2400" b="1" dirty="0" smtClean="0">
                <a:cs typeface="Aharoni" panose="02010803020104030203" pitchFamily="2" charset="-79"/>
              </a:rPr>
              <a:t>»</a:t>
            </a:r>
          </a:p>
          <a:p>
            <a:pPr algn="ctr"/>
            <a:r>
              <a:rPr lang="ru-RU" sz="2400" b="1" smtClean="0">
                <a:cs typeface="Aharoni" panose="02010803020104030203" pitchFamily="2" charset="-79"/>
              </a:rPr>
              <a:t>Воспитатель: </a:t>
            </a:r>
            <a:r>
              <a:rPr lang="ru-RU" sz="2400" b="1" dirty="0" smtClean="0">
                <a:cs typeface="Aharoni" panose="02010803020104030203" pitchFamily="2" charset="-79"/>
              </a:rPr>
              <a:t>Глухова И.В.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</a:p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2400" b="1" dirty="0" smtClean="0">
                <a:cs typeface="Aharoni" panose="02010803020104030203" pitchFamily="2" charset="-79"/>
              </a:rPr>
              <a:t>2024 г.</a:t>
            </a:r>
            <a:br>
              <a:rPr lang="ru-RU" sz="2400" b="1" dirty="0" smtClean="0">
                <a:cs typeface="Aharoni" panose="02010803020104030203" pitchFamily="2" charset="-79"/>
              </a:rPr>
            </a:br>
            <a:r>
              <a:rPr lang="ru-RU" sz="2400" b="1" dirty="0" smtClean="0">
                <a:cs typeface="Aharoni" panose="02010803020104030203" pitchFamily="2" charset="-79"/>
              </a:rPr>
              <a:t> </a:t>
            </a:r>
            <a:endParaRPr lang="en-US" sz="2400" b="1" dirty="0" smtClean="0">
              <a:cs typeface="Aharoni" panose="02010803020104030203" pitchFamily="2" charset="-79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 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744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724" y="389166"/>
            <a:ext cx="256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2979" y="6195527"/>
            <a:ext cx="3862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Уголок экспериментальной деятельности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6759758" y="6342097"/>
            <a:ext cx="376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Уголок природы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92432" y="277199"/>
            <a:ext cx="7460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Образовательная область «Познавательное развитие» 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956" y="779570"/>
            <a:ext cx="3951011" cy="54817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1417" y="829583"/>
            <a:ext cx="5077367" cy="5231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724" y="389166"/>
            <a:ext cx="256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26639" y="277199"/>
            <a:ext cx="3392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Математический уголок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1840" y="1087396"/>
            <a:ext cx="5430130" cy="52571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724" y="389166"/>
            <a:ext cx="256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96556" y="277199"/>
            <a:ext cx="3052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Познавательные игры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378" y="781898"/>
            <a:ext cx="5371071" cy="5754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5513" y="781897"/>
            <a:ext cx="5472036" cy="5754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724" y="389166"/>
            <a:ext cx="256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81326" y="277199"/>
            <a:ext cx="3082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Региональный  аспект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922" y="963828"/>
            <a:ext cx="4792191" cy="5548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0227" y="963828"/>
            <a:ext cx="5151394" cy="5408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724" y="389166"/>
            <a:ext cx="256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6991" y="277199"/>
            <a:ext cx="1731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Мини музеи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13" y="821456"/>
            <a:ext cx="4794422" cy="57391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1498" y="746811"/>
            <a:ext cx="5198522" cy="5739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724" y="389166"/>
            <a:ext cx="256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4668" y="277199"/>
            <a:ext cx="6776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Образовательная область «Физическое развитие»</a:t>
            </a:r>
            <a:endParaRPr lang="ru-RU" sz="2000" b="1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117" y="731159"/>
            <a:ext cx="5927997" cy="6139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518" y="0"/>
            <a:ext cx="8534400" cy="938305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 smtClean="0"/>
              <a:t>Использование площади группы для развития детей </a:t>
            </a:r>
            <a:endParaRPr lang="ru-RU" sz="2000" b="1" cap="none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5338" y="1186439"/>
            <a:ext cx="3827506" cy="5393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2844" y="1248126"/>
            <a:ext cx="4179157" cy="533223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6439"/>
            <a:ext cx="4185338" cy="5393919"/>
          </a:xfr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2621489"/>
              </p:ext>
            </p:extLst>
          </p:nvPr>
        </p:nvGraphicFramePr>
        <p:xfrm>
          <a:off x="0" y="6483838"/>
          <a:ext cx="12084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8049"/>
                <a:gridCol w="4028049"/>
                <a:gridCol w="40280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   Спальная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       Санузел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         Прихожая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23238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120" y="121921"/>
            <a:ext cx="9070848" cy="960430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 smtClean="0"/>
              <a:t>Реализация индивидуального подхода в организации РППС</a:t>
            </a:r>
            <a:br>
              <a:rPr lang="ru-RU" sz="2000" b="1" cap="none" dirty="0" smtClean="0"/>
            </a:br>
            <a:endParaRPr lang="ru-RU" sz="2000" b="1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3582572" y="989047"/>
            <a:ext cx="410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Герб, девиз группы 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360" y="1545571"/>
            <a:ext cx="4822886" cy="5249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1484" y="1520953"/>
            <a:ext cx="4661059" cy="52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8433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56" y="379827"/>
            <a:ext cx="3590318" cy="54090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4420" y="667265"/>
            <a:ext cx="3306678" cy="543526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0696144"/>
              </p:ext>
            </p:extLst>
          </p:nvPr>
        </p:nvGraphicFramePr>
        <p:xfrm>
          <a:off x="4248444" y="118690"/>
          <a:ext cx="3868615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86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Уголок   поздравления</a:t>
                      </a:r>
                      <a:r>
                        <a:rPr lang="ru-RU" sz="2000" b="1" baseline="0" dirty="0" smtClean="0"/>
                        <a:t> с днем рождения 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9021910"/>
              </p:ext>
            </p:extLst>
          </p:nvPr>
        </p:nvGraphicFramePr>
        <p:xfrm>
          <a:off x="428284" y="5932267"/>
          <a:ext cx="2863557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55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Портфолио детей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0962698"/>
              </p:ext>
            </p:extLst>
          </p:nvPr>
        </p:nvGraphicFramePr>
        <p:xfrm>
          <a:off x="8447374" y="6346483"/>
          <a:ext cx="331372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37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Уголок  детских</a:t>
                      </a:r>
                      <a:r>
                        <a:rPr lang="ru-RU" b="1" baseline="0" dirty="0" smtClean="0"/>
                        <a:t> работ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747" y="1002347"/>
            <a:ext cx="4051000" cy="54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632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2982">
        <p:split orient="vert"/>
      </p:transition>
    </mc:Choice>
    <mc:Fallback>
      <p:transition spd="slow" advTm="298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977" y="1123893"/>
            <a:ext cx="4514625" cy="55497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4063" y="1123893"/>
            <a:ext cx="4151849" cy="554970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2004991"/>
              </p:ext>
            </p:extLst>
          </p:nvPr>
        </p:nvGraphicFramePr>
        <p:xfrm>
          <a:off x="1455575" y="543697"/>
          <a:ext cx="9255967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5967"/>
              </a:tblGrid>
              <a:tr h="22553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Уголок   приветствия                                                     Уголок  дежурных 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556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498" y="-768096"/>
            <a:ext cx="10823510" cy="2962656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 smtClean="0"/>
              <a:t>Организация РППС в соответствии с требованиями</a:t>
            </a:r>
            <a:endParaRPr lang="ru-RU" sz="2000" b="1" cap="none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0849" y="1082631"/>
            <a:ext cx="8483291" cy="5367928"/>
          </a:xfrm>
        </p:spPr>
      </p:pic>
      <p:sp>
        <p:nvSpPr>
          <p:cNvPr id="4" name="Прямоугольник 3"/>
          <p:cNvSpPr/>
          <p:nvPr/>
        </p:nvSpPr>
        <p:spPr>
          <a:xfrm>
            <a:off x="4440172" y="6488668"/>
            <a:ext cx="295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Групповое помещение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0865923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8696" y="218097"/>
            <a:ext cx="3803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Уголок уединения 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8688" y="679762"/>
            <a:ext cx="5633849" cy="5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392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652955"/>
              </p:ext>
            </p:extLst>
          </p:nvPr>
        </p:nvGraphicFramePr>
        <p:xfrm>
          <a:off x="684213" y="685800"/>
          <a:ext cx="85344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1018626"/>
              </p:ext>
            </p:extLst>
          </p:nvPr>
        </p:nvGraphicFramePr>
        <p:xfrm>
          <a:off x="2032000" y="345991"/>
          <a:ext cx="8128000" cy="444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/>
              </a:tblGrid>
              <a:tr h="44484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Отражение в организации и</a:t>
                      </a:r>
                      <a:r>
                        <a:rPr lang="ru-RU" sz="2000" b="1" baseline="0" dirty="0" smtClean="0"/>
                        <a:t> оформлении РППС группы 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5636392"/>
              </p:ext>
            </p:extLst>
          </p:nvPr>
        </p:nvGraphicFramePr>
        <p:xfrm>
          <a:off x="2940908" y="6067725"/>
          <a:ext cx="4917989" cy="614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5810"/>
                <a:gridCol w="352179"/>
              </a:tblGrid>
              <a:tr h="614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Папка передвижка по теме недели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7210" y="717250"/>
            <a:ext cx="6672649" cy="535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71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1405" y="389166"/>
            <a:ext cx="9565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 Образовательная область «Социально – коммуникативное развитие»  </a:t>
            </a:r>
            <a:endParaRPr lang="ru-RU" sz="2000" b="1" dirty="0"/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9020" y="776695"/>
            <a:ext cx="4719635" cy="54866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63980" y="6255403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«Строители»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724" y="389166"/>
            <a:ext cx="256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7787" y="280119"/>
            <a:ext cx="10954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При проектировании РППС учтен </a:t>
            </a:r>
            <a:r>
              <a:rPr lang="ru-RU" sz="2000" b="1" dirty="0" err="1" smtClean="0"/>
              <a:t>гендерный</a:t>
            </a:r>
            <a:r>
              <a:rPr lang="ru-RU" sz="2000" b="1" dirty="0" smtClean="0"/>
              <a:t> принцип реализации возможностей для девочек и мальчиков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151" y="1130974"/>
            <a:ext cx="3525755" cy="5070378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7478" y="1151131"/>
            <a:ext cx="3328979" cy="50502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8433" y="1231641"/>
            <a:ext cx="3286102" cy="49919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4374" y="6211469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«Дочки матери»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20577" y="6211468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«Аптека»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93291" y="6232850"/>
            <a:ext cx="2073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«Супермаркет»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724" y="389166"/>
            <a:ext cx="256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7787" y="280119"/>
            <a:ext cx="10954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Уголок безопасности</a:t>
            </a:r>
            <a:endParaRPr lang="ru-RU" sz="2000" b="1" dirty="0"/>
          </a:p>
        </p:txBody>
      </p:sp>
      <p:pic>
        <p:nvPicPr>
          <p:cNvPr id="12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296" y="985119"/>
            <a:ext cx="5319755" cy="55111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351374" y="985119"/>
            <a:ext cx="5331426" cy="5511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724" y="389166"/>
            <a:ext cx="256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7787" y="280119"/>
            <a:ext cx="10954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Образовательная область «Речевое развитие»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130" y="789825"/>
            <a:ext cx="5240424" cy="5647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896" y="808485"/>
            <a:ext cx="5403292" cy="5647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724" y="389166"/>
            <a:ext cx="256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7787" y="280119"/>
            <a:ext cx="10954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Образовательная область «Художественно-эстетическое развитие»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9496" y="880104"/>
            <a:ext cx="6715382" cy="52516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75853" y="6214188"/>
            <a:ext cx="3452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Уголок творчества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724" y="389166"/>
            <a:ext cx="256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2979" y="6195527"/>
            <a:ext cx="3452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Музыкальный уголок </a:t>
            </a:r>
            <a:endParaRPr lang="ru-RU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40" y="385754"/>
            <a:ext cx="4814092" cy="5489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9693" y="242596"/>
            <a:ext cx="5861385" cy="3422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347679" y="2094757"/>
            <a:ext cx="2657392" cy="586138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759758" y="6342097"/>
            <a:ext cx="376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Театрализованный  уголок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724" y="389166"/>
            <a:ext cx="256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2979" y="6195527"/>
            <a:ext cx="3452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Музыкальный уголок </a:t>
            </a:r>
            <a:endParaRPr lang="ru-RU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40" y="385754"/>
            <a:ext cx="4814092" cy="5489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9693" y="242596"/>
            <a:ext cx="5861385" cy="3422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347679" y="2094757"/>
            <a:ext cx="2657392" cy="586138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6759758" y="6342097"/>
            <a:ext cx="376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Театрализованный  уголок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500</TotalTime>
  <Words>162</Words>
  <Application>Microsoft Office PowerPoint</Application>
  <PresentationFormat>Произвольный</PresentationFormat>
  <Paragraphs>65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Сектор</vt:lpstr>
      <vt:lpstr>Слайд 1</vt:lpstr>
      <vt:lpstr>Организация РППС в соответствии с требованиями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Использование площади группы для развития детей </vt:lpstr>
      <vt:lpstr>Реализация индивидуального подхода в организации РППС 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62</cp:revision>
  <dcterms:created xsi:type="dcterms:W3CDTF">2022-03-09T17:30:51Z</dcterms:created>
  <dcterms:modified xsi:type="dcterms:W3CDTF">2025-01-16T11:04:20Z</dcterms:modified>
</cp:coreProperties>
</file>